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ca93c329c4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ca93c329c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a93c329c4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ca93c329c4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ca27c3ac0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ca27c3ac0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a93c329c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a93c329c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a93c329c4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a93c329c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ca93c329c4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ca93c329c4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a93c329c4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ca93c329c4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a93c329c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a93c329c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a93c329c4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a93c329c4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a93c329c4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ca93c329c4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654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700"/>
              <a:t>Point n°1 sur le stage </a:t>
            </a:r>
            <a:endParaRPr sz="4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700"/>
              <a:t>26.03.2021</a:t>
            </a:r>
            <a:endParaRPr sz="47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3647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Stagiaire : Ralph MASSON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Tuteur : Cyril TURIES</a:t>
            </a:r>
            <a:endParaRPr/>
          </a:p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779125"/>
            <a:ext cx="2244048" cy="121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2524" y="3913062"/>
            <a:ext cx="3113296" cy="94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88125" y="3943050"/>
            <a:ext cx="2544177" cy="88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fr"/>
              <a:t>2ème étape : interface graphique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39" name="Google Shape;13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75" y="1090225"/>
            <a:ext cx="7336001" cy="396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3575" y="4291975"/>
            <a:ext cx="1515500" cy="81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fr"/>
              <a:t>2ème étape : interface graphique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47" name="Google Shape;147;p23"/>
          <p:cNvPicPr preferRelativeResize="0"/>
          <p:nvPr/>
        </p:nvPicPr>
        <p:blipFill rotWithShape="1">
          <a:blip r:embed="rId3">
            <a:alphaModFix/>
          </a:blip>
          <a:srcRect b="1019" l="0" r="0" t="0"/>
          <a:stretch/>
        </p:blipFill>
        <p:spPr>
          <a:xfrm>
            <a:off x="159225" y="1093925"/>
            <a:ext cx="4015639" cy="31797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8" name="Google Shape;14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80576" y="1093925"/>
            <a:ext cx="4130300" cy="31797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9" name="Google Shape;14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43575" y="4291975"/>
            <a:ext cx="1515500" cy="81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575" y="4291975"/>
            <a:ext cx="1515500" cy="81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7118400" cy="403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1ère étape : traitement d’images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Grande variabilité entre les datasets en ce qui concerne les prises :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300" y="1606125"/>
            <a:ext cx="7077900" cy="272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3575" y="4291975"/>
            <a:ext cx="1515500" cy="81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fr"/>
              <a:t>1ère étape : traitement d’images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Détection du poisson pour avoir la LS </a:t>
            </a:r>
            <a:r>
              <a:rPr lang="fr"/>
              <a:t>(Longueur standard) </a:t>
            </a:r>
            <a:r>
              <a:rPr lang="fr"/>
              <a:t>du poisson</a:t>
            </a:r>
            <a:endParaRPr/>
          </a:p>
        </p:txBody>
      </p:sp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575" y="4291975"/>
            <a:ext cx="1515500" cy="81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1425" y="1708996"/>
            <a:ext cx="5690225" cy="2999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1ère étape : traitement d’images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Détection du poisson pour avoir la LS </a:t>
            </a:r>
            <a:r>
              <a:rPr lang="fr"/>
              <a:t>(Longueur standard)</a:t>
            </a:r>
            <a:r>
              <a:rPr lang="fr"/>
              <a:t> du poisson</a:t>
            </a:r>
            <a:endParaRPr/>
          </a:p>
        </p:txBody>
      </p:sp>
      <p:sp>
        <p:nvSpPr>
          <p:cNvPr id="91" name="Google Shape;9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575" y="4291975"/>
            <a:ext cx="1515500" cy="81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1425" y="1689075"/>
            <a:ext cx="5100951" cy="297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1ère étape : traitement d’images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Détection du poisson pour avoir la </a:t>
            </a:r>
            <a:r>
              <a:rPr lang="fr"/>
              <a:t>LS </a:t>
            </a:r>
            <a:r>
              <a:rPr lang="fr"/>
              <a:t>(Longueur standard) du poisson</a:t>
            </a:r>
            <a:endParaRPr/>
          </a:p>
        </p:txBody>
      </p:sp>
      <p:sp>
        <p:nvSpPr>
          <p:cNvPr id="100" name="Google Shape;10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575" y="4291975"/>
            <a:ext cx="1515500" cy="81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676548"/>
            <a:ext cx="3932450" cy="315055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3" name="Google Shape;103;p18"/>
          <p:cNvSpPr txBox="1"/>
          <p:nvPr/>
        </p:nvSpPr>
        <p:spPr>
          <a:xfrm>
            <a:off x="4244150" y="2165525"/>
            <a:ext cx="47769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Points à prendre en compte :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inclinaison du poisson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coupage de la queue (peu opaque) du poisson en fonction de la luminosité de la photo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La détection est basée sur la segmentation et nécessite d’être améliorée (R² = 0.903)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fr"/>
              <a:t>1ère étape : traitement d’images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2. Détection de la tête</a:t>
            </a:r>
            <a:endParaRPr/>
          </a:p>
        </p:txBody>
      </p:sp>
      <p:sp>
        <p:nvSpPr>
          <p:cNvPr id="110" name="Google Shape;11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575" y="4291975"/>
            <a:ext cx="1515500" cy="81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600" y="1870225"/>
            <a:ext cx="5113542" cy="27930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1ère étape : traitement d’images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311700" y="1152475"/>
            <a:ext cx="8520600" cy="38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2. Détection de la tête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	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119" name="Google Shape;11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20" name="Google Shape;12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575" y="4291975"/>
            <a:ext cx="1515500" cy="81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3213" y="1837650"/>
            <a:ext cx="5267325" cy="255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0"/>
          <p:cNvSpPr txBox="1"/>
          <p:nvPr/>
        </p:nvSpPr>
        <p:spPr>
          <a:xfrm>
            <a:off x="6486250" y="2454750"/>
            <a:ext cx="270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Abandonner le Dataset 2 (?)</a:t>
            </a:r>
            <a:endParaRPr/>
          </a:p>
        </p:txBody>
      </p:sp>
      <p:sp>
        <p:nvSpPr>
          <p:cNvPr id="123" name="Google Shape;123;p20"/>
          <p:cNvSpPr txBox="1"/>
          <p:nvPr/>
        </p:nvSpPr>
        <p:spPr>
          <a:xfrm>
            <a:off x="976450" y="4344925"/>
            <a:ext cx="55098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600">
                <a:solidFill>
                  <a:schemeClr val="dk2"/>
                </a:solidFill>
              </a:rPr>
              <a:t>Tableau. </a:t>
            </a:r>
            <a:r>
              <a:rPr i="1" lang="fr" sz="1600">
                <a:solidFill>
                  <a:schemeClr val="dk2"/>
                </a:solidFill>
              </a:rPr>
              <a:t>Résultat des détections de la tête du poisson (la détection est jugée correcte si au moins l’oeil apparaît)  </a:t>
            </a:r>
            <a:r>
              <a:rPr lang="fr" sz="1700">
                <a:solidFill>
                  <a:schemeClr val="dk2"/>
                </a:solidFill>
              </a:rPr>
              <a:t> </a:t>
            </a:r>
            <a:endParaRPr sz="13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2ème étape : interface graphique</a:t>
            </a:r>
            <a:endParaRPr/>
          </a:p>
        </p:txBody>
      </p:sp>
      <p:sp>
        <p:nvSpPr>
          <p:cNvPr id="129" name="Google Shape;12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 rotWithShape="1">
          <a:blip r:embed="rId3">
            <a:alphaModFix/>
          </a:blip>
          <a:srcRect b="0" l="0" r="59436" t="0"/>
          <a:stretch/>
        </p:blipFill>
        <p:spPr>
          <a:xfrm>
            <a:off x="639200" y="1017725"/>
            <a:ext cx="3066126" cy="403910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1" name="Google Shape;131;p21"/>
          <p:cNvSpPr txBox="1"/>
          <p:nvPr/>
        </p:nvSpPr>
        <p:spPr>
          <a:xfrm>
            <a:off x="4041325" y="1544175"/>
            <a:ext cx="37953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/>
              <a:t>Différentes fonctionnalités</a:t>
            </a:r>
            <a:r>
              <a:rPr lang="fr"/>
              <a:t> 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→ Import de la photo de l’individu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→ Détection du poisson 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	Automatiquement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	Manuellement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→ Détection de la tête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	Automatiquement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→ Calculs des longueurs LH et LS en mm</a:t>
            </a:r>
            <a:endParaRPr/>
          </a:p>
        </p:txBody>
      </p:sp>
      <p:pic>
        <p:nvPicPr>
          <p:cNvPr id="132" name="Google Shape;13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3575" y="4291975"/>
            <a:ext cx="1515500" cy="81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